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oleObject" Target="../embeddings/oleObject296.bin"/><Relationship Id="rId18" Type="http://schemas.openxmlformats.org/officeDocument/2006/relationships/image" Target="../media/image403.wmf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69.bin"/><Relationship Id="rId12" Type="http://schemas.openxmlformats.org/officeDocument/2006/relationships/image" Target="../media/image400.wmf"/><Relationship Id="rId17" Type="http://schemas.openxmlformats.org/officeDocument/2006/relationships/oleObject" Target="../embeddings/oleObject298.bin"/><Relationship Id="rId2" Type="http://schemas.openxmlformats.org/officeDocument/2006/relationships/image" Target="../media/image6.jpeg"/><Relationship Id="rId16" Type="http://schemas.openxmlformats.org/officeDocument/2006/relationships/image" Target="../media/image402.wmf"/><Relationship Id="rId20" Type="http://schemas.openxmlformats.org/officeDocument/2006/relationships/image" Target="../media/image40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wmf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293.bin"/><Relationship Id="rId15" Type="http://schemas.openxmlformats.org/officeDocument/2006/relationships/oleObject" Target="../embeddings/oleObject297.bin"/><Relationship Id="rId10" Type="http://schemas.openxmlformats.org/officeDocument/2006/relationships/image" Target="../media/image379.wmf"/><Relationship Id="rId19" Type="http://schemas.openxmlformats.org/officeDocument/2006/relationships/oleObject" Target="../embeddings/oleObject299.bin"/><Relationship Id="rId4" Type="http://schemas.openxmlformats.org/officeDocument/2006/relationships/image" Target="../media/image398.wmf"/><Relationship Id="rId9" Type="http://schemas.openxmlformats.org/officeDocument/2006/relationships/oleObject" Target="../embeddings/oleObject294.bin"/><Relationship Id="rId14" Type="http://schemas.openxmlformats.org/officeDocument/2006/relationships/image" Target="../media/image401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6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4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gif"/><Relationship Id="rId4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2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image" Target="../media/image209.png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21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213.wmf"/><Relationship Id="rId4" Type="http://schemas.openxmlformats.org/officeDocument/2006/relationships/image" Target="../media/image210.jpg"/><Relationship Id="rId9" Type="http://schemas.openxmlformats.org/officeDocument/2006/relationships/oleObject" Target="../embeddings/oleObject1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6.bin"/><Relationship Id="rId18" Type="http://schemas.openxmlformats.org/officeDocument/2006/relationships/image" Target="../media/image224.wmf"/><Relationship Id="rId26" Type="http://schemas.openxmlformats.org/officeDocument/2006/relationships/image" Target="../media/image228.wmf"/><Relationship Id="rId3" Type="http://schemas.openxmlformats.org/officeDocument/2006/relationships/image" Target="../media/image216.jpg"/><Relationship Id="rId21" Type="http://schemas.openxmlformats.org/officeDocument/2006/relationships/oleObject" Target="../embeddings/oleObject140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221.wmf"/><Relationship Id="rId17" Type="http://schemas.openxmlformats.org/officeDocument/2006/relationships/oleObject" Target="../embeddings/oleObject138.bin"/><Relationship Id="rId25" Type="http://schemas.openxmlformats.org/officeDocument/2006/relationships/oleObject" Target="../embeddings/oleObject142.bin"/><Relationship Id="rId33" Type="http://schemas.openxmlformats.org/officeDocument/2006/relationships/image" Target="../media/image232.png"/><Relationship Id="rId2" Type="http://schemas.openxmlformats.org/officeDocument/2006/relationships/image" Target="../media/image6.jpeg"/><Relationship Id="rId16" Type="http://schemas.openxmlformats.org/officeDocument/2006/relationships/image" Target="../media/image223.wmf"/><Relationship Id="rId20" Type="http://schemas.openxmlformats.org/officeDocument/2006/relationships/image" Target="../media/image225.wmf"/><Relationship Id="rId29" Type="http://schemas.openxmlformats.org/officeDocument/2006/relationships/oleObject" Target="../embeddings/oleObject14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wmf"/><Relationship Id="rId11" Type="http://schemas.openxmlformats.org/officeDocument/2006/relationships/oleObject" Target="../embeddings/oleObject135.bin"/><Relationship Id="rId24" Type="http://schemas.openxmlformats.org/officeDocument/2006/relationships/image" Target="../media/image227.wmf"/><Relationship Id="rId32" Type="http://schemas.openxmlformats.org/officeDocument/2006/relationships/image" Target="../media/image231.wmf"/><Relationship Id="rId5" Type="http://schemas.openxmlformats.org/officeDocument/2006/relationships/oleObject" Target="../embeddings/oleObject132.bin"/><Relationship Id="rId15" Type="http://schemas.openxmlformats.org/officeDocument/2006/relationships/oleObject" Target="../embeddings/oleObject137.bin"/><Relationship Id="rId23" Type="http://schemas.openxmlformats.org/officeDocument/2006/relationships/oleObject" Target="../embeddings/oleObject141.bin"/><Relationship Id="rId28" Type="http://schemas.openxmlformats.org/officeDocument/2006/relationships/image" Target="../media/image229.wmf"/><Relationship Id="rId10" Type="http://schemas.openxmlformats.org/officeDocument/2006/relationships/image" Target="../media/image220.wmf"/><Relationship Id="rId19" Type="http://schemas.openxmlformats.org/officeDocument/2006/relationships/oleObject" Target="../embeddings/oleObject139.bin"/><Relationship Id="rId31" Type="http://schemas.openxmlformats.org/officeDocument/2006/relationships/oleObject" Target="../embeddings/oleObject145.bin"/><Relationship Id="rId4" Type="http://schemas.openxmlformats.org/officeDocument/2006/relationships/image" Target="../media/image217.png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222.wmf"/><Relationship Id="rId22" Type="http://schemas.openxmlformats.org/officeDocument/2006/relationships/image" Target="../media/image226.wmf"/><Relationship Id="rId27" Type="http://schemas.openxmlformats.org/officeDocument/2006/relationships/oleObject" Target="../embeddings/oleObject143.bin"/><Relationship Id="rId30" Type="http://schemas.openxmlformats.org/officeDocument/2006/relationships/image" Target="../media/image230.wmf"/><Relationship Id="rId8" Type="http://schemas.openxmlformats.org/officeDocument/2006/relationships/image" Target="../media/image219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wmf"/><Relationship Id="rId13" Type="http://schemas.openxmlformats.org/officeDocument/2006/relationships/image" Target="../media/image226.wmf"/><Relationship Id="rId18" Type="http://schemas.openxmlformats.org/officeDocument/2006/relationships/oleObject" Target="../embeddings/oleObject152.bin"/><Relationship Id="rId3" Type="http://schemas.openxmlformats.org/officeDocument/2006/relationships/image" Target="../media/image216.jpg"/><Relationship Id="rId21" Type="http://schemas.openxmlformats.org/officeDocument/2006/relationships/image" Target="../media/image240.wmf"/><Relationship Id="rId7" Type="http://schemas.openxmlformats.org/officeDocument/2006/relationships/oleObject" Target="../embeddings/oleObject147.bin"/><Relationship Id="rId12" Type="http://schemas.openxmlformats.org/officeDocument/2006/relationships/oleObject" Target="../embeddings/oleObject149.bin"/><Relationship Id="rId17" Type="http://schemas.openxmlformats.org/officeDocument/2006/relationships/image" Target="../media/image238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51.bin"/><Relationship Id="rId20" Type="http://schemas.openxmlformats.org/officeDocument/2006/relationships/oleObject" Target="../embeddings/oleObject1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wmf"/><Relationship Id="rId11" Type="http://schemas.openxmlformats.org/officeDocument/2006/relationships/image" Target="../media/image232.png"/><Relationship Id="rId5" Type="http://schemas.openxmlformats.org/officeDocument/2006/relationships/oleObject" Target="../embeddings/oleObject146.bin"/><Relationship Id="rId15" Type="http://schemas.openxmlformats.org/officeDocument/2006/relationships/image" Target="../media/image237.wmf"/><Relationship Id="rId10" Type="http://schemas.openxmlformats.org/officeDocument/2006/relationships/image" Target="../media/image236.wmf"/><Relationship Id="rId19" Type="http://schemas.openxmlformats.org/officeDocument/2006/relationships/image" Target="../media/image239.wmf"/><Relationship Id="rId4" Type="http://schemas.openxmlformats.org/officeDocument/2006/relationships/image" Target="../media/image233.png"/><Relationship Id="rId9" Type="http://schemas.openxmlformats.org/officeDocument/2006/relationships/oleObject" Target="../embeddings/oleObject148.bin"/><Relationship Id="rId14" Type="http://schemas.openxmlformats.org/officeDocument/2006/relationships/oleObject" Target="../embeddings/oleObject150.bin"/><Relationship Id="rId22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13" Type="http://schemas.openxmlformats.org/officeDocument/2006/relationships/oleObject" Target="../embeddings/oleObject158.bin"/><Relationship Id="rId18" Type="http://schemas.openxmlformats.org/officeDocument/2006/relationships/image" Target="../media/image252.wmf"/><Relationship Id="rId26" Type="http://schemas.openxmlformats.org/officeDocument/2006/relationships/image" Target="../media/image256.wmf"/><Relationship Id="rId3" Type="http://schemas.openxmlformats.org/officeDocument/2006/relationships/image" Target="../media/image244.jpg"/><Relationship Id="rId21" Type="http://schemas.openxmlformats.org/officeDocument/2006/relationships/oleObject" Target="../embeddings/oleObject162.bin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249.wmf"/><Relationship Id="rId17" Type="http://schemas.openxmlformats.org/officeDocument/2006/relationships/oleObject" Target="../embeddings/oleObject160.bin"/><Relationship Id="rId25" Type="http://schemas.openxmlformats.org/officeDocument/2006/relationships/oleObject" Target="../embeddings/oleObject164.bin"/><Relationship Id="rId2" Type="http://schemas.openxmlformats.org/officeDocument/2006/relationships/image" Target="../media/image6.jpeg"/><Relationship Id="rId16" Type="http://schemas.openxmlformats.org/officeDocument/2006/relationships/image" Target="../media/image251.wmf"/><Relationship Id="rId20" Type="http://schemas.openxmlformats.org/officeDocument/2006/relationships/image" Target="../media/image25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157.bin"/><Relationship Id="rId24" Type="http://schemas.openxmlformats.org/officeDocument/2006/relationships/image" Target="../media/image255.wmf"/><Relationship Id="rId5" Type="http://schemas.openxmlformats.org/officeDocument/2006/relationships/oleObject" Target="../embeddings/oleObject154.bin"/><Relationship Id="rId15" Type="http://schemas.openxmlformats.org/officeDocument/2006/relationships/oleObject" Target="../embeddings/oleObject159.bin"/><Relationship Id="rId23" Type="http://schemas.openxmlformats.org/officeDocument/2006/relationships/oleObject" Target="../embeddings/oleObject163.bin"/><Relationship Id="rId10" Type="http://schemas.openxmlformats.org/officeDocument/2006/relationships/image" Target="../media/image248.wmf"/><Relationship Id="rId19" Type="http://schemas.openxmlformats.org/officeDocument/2006/relationships/oleObject" Target="../embeddings/oleObject161.bin"/><Relationship Id="rId4" Type="http://schemas.openxmlformats.org/officeDocument/2006/relationships/image" Target="../media/image245.png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250.wmf"/><Relationship Id="rId22" Type="http://schemas.openxmlformats.org/officeDocument/2006/relationships/image" Target="../media/image25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262.wmf"/><Relationship Id="rId4" Type="http://schemas.openxmlformats.org/officeDocument/2006/relationships/oleObject" Target="../embeddings/oleObject165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9.bin"/><Relationship Id="rId3" Type="http://schemas.openxmlformats.org/officeDocument/2006/relationships/oleObject" Target="../embeddings/oleObject167.bin"/><Relationship Id="rId7" Type="http://schemas.openxmlformats.org/officeDocument/2006/relationships/image" Target="../media/image2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8.bin"/><Relationship Id="rId5" Type="http://schemas.openxmlformats.org/officeDocument/2006/relationships/image" Target="../media/image265.png"/><Relationship Id="rId4" Type="http://schemas.openxmlformats.org/officeDocument/2006/relationships/image" Target="../media/image264.wmf"/><Relationship Id="rId9" Type="http://schemas.openxmlformats.org/officeDocument/2006/relationships/image" Target="../media/image267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26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wmf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273.wmf"/><Relationship Id="rId4" Type="http://schemas.openxmlformats.org/officeDocument/2006/relationships/image" Target="../media/image270.wmf"/><Relationship Id="rId9" Type="http://schemas.openxmlformats.org/officeDocument/2006/relationships/oleObject" Target="../embeddings/oleObject175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7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79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wmf"/><Relationship Id="rId5" Type="http://schemas.openxmlformats.org/officeDocument/2006/relationships/oleObject" Target="../embeddings/oleObject182.bin"/><Relationship Id="rId4" Type="http://schemas.openxmlformats.org/officeDocument/2006/relationships/image" Target="../media/image279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82.wmf"/><Relationship Id="rId9" Type="http://schemas.openxmlformats.org/officeDocument/2006/relationships/image" Target="../media/image2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3" Type="http://schemas.openxmlformats.org/officeDocument/2006/relationships/oleObject" Target="../embeddings/oleObject187.bin"/><Relationship Id="rId7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wmf"/><Relationship Id="rId11" Type="http://schemas.openxmlformats.org/officeDocument/2006/relationships/image" Target="../media/image290.wmf"/><Relationship Id="rId5" Type="http://schemas.openxmlformats.org/officeDocument/2006/relationships/oleObject" Target="../embeddings/oleObject188.bin"/><Relationship Id="rId10" Type="http://schemas.openxmlformats.org/officeDocument/2006/relationships/oleObject" Target="../embeddings/oleObject190.bin"/><Relationship Id="rId4" Type="http://schemas.openxmlformats.org/officeDocument/2006/relationships/image" Target="../media/image286.wmf"/><Relationship Id="rId9" Type="http://schemas.openxmlformats.org/officeDocument/2006/relationships/image" Target="../media/image289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7" Type="http://schemas.openxmlformats.org/officeDocument/2006/relationships/image" Target="../media/image29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2.bin"/><Relationship Id="rId5" Type="http://schemas.openxmlformats.org/officeDocument/2006/relationships/image" Target="../media/image292.png"/><Relationship Id="rId4" Type="http://schemas.openxmlformats.org/officeDocument/2006/relationships/image" Target="../media/image291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wmf"/><Relationship Id="rId13" Type="http://schemas.openxmlformats.org/officeDocument/2006/relationships/oleObject" Target="../embeddings/oleObject197.bin"/><Relationship Id="rId3" Type="http://schemas.openxmlformats.org/officeDocument/2006/relationships/image" Target="../media/image295.jpeg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300.wmf"/><Relationship Id="rId2" Type="http://schemas.openxmlformats.org/officeDocument/2006/relationships/image" Target="../media/image6.jpeg"/><Relationship Id="rId16" Type="http://schemas.openxmlformats.org/officeDocument/2006/relationships/image" Target="../media/image30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w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299.wmf"/><Relationship Id="rId4" Type="http://schemas.openxmlformats.org/officeDocument/2006/relationships/image" Target="../media/image296.gi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301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13" Type="http://schemas.openxmlformats.org/officeDocument/2006/relationships/oleObject" Target="../embeddings/oleObject204.bin"/><Relationship Id="rId3" Type="http://schemas.openxmlformats.org/officeDocument/2006/relationships/oleObject" Target="../embeddings/oleObject199.bin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307.wmf"/><Relationship Id="rId2" Type="http://schemas.openxmlformats.org/officeDocument/2006/relationships/image" Target="../media/image6.jpeg"/><Relationship Id="rId16" Type="http://schemas.openxmlformats.org/officeDocument/2006/relationships/image" Target="../media/image3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wmf"/><Relationship Id="rId11" Type="http://schemas.openxmlformats.org/officeDocument/2006/relationships/oleObject" Target="../embeddings/oleObject203.bin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05.bin"/><Relationship Id="rId10" Type="http://schemas.openxmlformats.org/officeDocument/2006/relationships/image" Target="../media/image306.wmf"/><Relationship Id="rId4" Type="http://schemas.openxmlformats.org/officeDocument/2006/relationships/image" Target="../media/image303.wmf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308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jpg"/><Relationship Id="rId4" Type="http://schemas.openxmlformats.org/officeDocument/2006/relationships/image" Target="../media/image3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" Type="http://schemas.openxmlformats.org/officeDocument/2006/relationships/oleObject" Target="../embeddings/oleObject206.bin"/><Relationship Id="rId21" Type="http://schemas.openxmlformats.org/officeDocument/2006/relationships/oleObject" Target="../embeddings/oleObject215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7.bin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wmf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323.wmf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23" Type="http://schemas.openxmlformats.org/officeDocument/2006/relationships/oleObject" Target="../embeddings/oleObject216.bin"/><Relationship Id="rId10" Type="http://schemas.openxmlformats.org/officeDocument/2006/relationships/image" Target="../media/image316.wmf"/><Relationship Id="rId19" Type="http://schemas.openxmlformats.org/officeDocument/2006/relationships/oleObject" Target="../embeddings/oleObject214.bin"/><Relationship Id="rId4" Type="http://schemas.openxmlformats.org/officeDocument/2006/relationships/image" Target="../media/image313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jpg"/><Relationship Id="rId4" Type="http://schemas.openxmlformats.org/officeDocument/2006/relationships/image" Target="../media/image326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3.bin"/><Relationship Id="rId18" Type="http://schemas.openxmlformats.org/officeDocument/2006/relationships/image" Target="../media/image331.wmf"/><Relationship Id="rId26" Type="http://schemas.openxmlformats.org/officeDocument/2006/relationships/image" Target="../media/image335.wmf"/><Relationship Id="rId39" Type="http://schemas.openxmlformats.org/officeDocument/2006/relationships/oleObject" Target="../embeddings/oleObject236.bin"/><Relationship Id="rId21" Type="http://schemas.openxmlformats.org/officeDocument/2006/relationships/oleObject" Target="../embeddings/oleObject227.bin"/><Relationship Id="rId34" Type="http://schemas.openxmlformats.org/officeDocument/2006/relationships/image" Target="../media/image339.wmf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328.wmf"/><Relationship Id="rId17" Type="http://schemas.openxmlformats.org/officeDocument/2006/relationships/oleObject" Target="../embeddings/oleObject225.bin"/><Relationship Id="rId25" Type="http://schemas.openxmlformats.org/officeDocument/2006/relationships/oleObject" Target="../embeddings/oleObject229.bin"/><Relationship Id="rId33" Type="http://schemas.openxmlformats.org/officeDocument/2006/relationships/oleObject" Target="../embeddings/oleObject233.bin"/><Relationship Id="rId38" Type="http://schemas.openxmlformats.org/officeDocument/2006/relationships/image" Target="../media/image341.wmf"/><Relationship Id="rId2" Type="http://schemas.openxmlformats.org/officeDocument/2006/relationships/image" Target="../media/image6.jpeg"/><Relationship Id="rId16" Type="http://schemas.openxmlformats.org/officeDocument/2006/relationships/image" Target="../media/image330.wmf"/><Relationship Id="rId20" Type="http://schemas.openxmlformats.org/officeDocument/2006/relationships/image" Target="../media/image332.wmf"/><Relationship Id="rId29" Type="http://schemas.openxmlformats.org/officeDocument/2006/relationships/oleObject" Target="../embeddings/oleObject23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wmf"/><Relationship Id="rId11" Type="http://schemas.openxmlformats.org/officeDocument/2006/relationships/oleObject" Target="../embeddings/oleObject222.bin"/><Relationship Id="rId24" Type="http://schemas.openxmlformats.org/officeDocument/2006/relationships/image" Target="../media/image334.wmf"/><Relationship Id="rId32" Type="http://schemas.openxmlformats.org/officeDocument/2006/relationships/image" Target="../media/image338.wmf"/><Relationship Id="rId37" Type="http://schemas.openxmlformats.org/officeDocument/2006/relationships/oleObject" Target="../embeddings/oleObject235.bin"/><Relationship Id="rId40" Type="http://schemas.openxmlformats.org/officeDocument/2006/relationships/image" Target="../media/image342.wmf"/><Relationship Id="rId5" Type="http://schemas.openxmlformats.org/officeDocument/2006/relationships/oleObject" Target="../embeddings/oleObject219.bin"/><Relationship Id="rId15" Type="http://schemas.openxmlformats.org/officeDocument/2006/relationships/oleObject" Target="../embeddings/oleObject224.bin"/><Relationship Id="rId23" Type="http://schemas.openxmlformats.org/officeDocument/2006/relationships/oleObject" Target="../embeddings/oleObject228.bin"/><Relationship Id="rId28" Type="http://schemas.openxmlformats.org/officeDocument/2006/relationships/image" Target="../media/image336.wmf"/><Relationship Id="rId36" Type="http://schemas.openxmlformats.org/officeDocument/2006/relationships/image" Target="../media/image340.wmf"/><Relationship Id="rId10" Type="http://schemas.openxmlformats.org/officeDocument/2006/relationships/image" Target="../media/image316.wmf"/><Relationship Id="rId19" Type="http://schemas.openxmlformats.org/officeDocument/2006/relationships/oleObject" Target="../embeddings/oleObject226.bin"/><Relationship Id="rId31" Type="http://schemas.openxmlformats.org/officeDocument/2006/relationships/oleObject" Target="../embeddings/oleObject232.bin"/><Relationship Id="rId4" Type="http://schemas.openxmlformats.org/officeDocument/2006/relationships/image" Target="../media/image313.e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329.wmf"/><Relationship Id="rId22" Type="http://schemas.openxmlformats.org/officeDocument/2006/relationships/image" Target="../media/image333.wmf"/><Relationship Id="rId27" Type="http://schemas.openxmlformats.org/officeDocument/2006/relationships/oleObject" Target="../embeddings/oleObject230.bin"/><Relationship Id="rId30" Type="http://schemas.openxmlformats.org/officeDocument/2006/relationships/image" Target="../media/image337.wmf"/><Relationship Id="rId35" Type="http://schemas.openxmlformats.org/officeDocument/2006/relationships/oleObject" Target="../embeddings/oleObject234.bin"/><Relationship Id="rId8" Type="http://schemas.openxmlformats.org/officeDocument/2006/relationships/image" Target="../media/image315.wmf"/><Relationship Id="rId3" Type="http://schemas.openxmlformats.org/officeDocument/2006/relationships/oleObject" Target="../embeddings/oleObject21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wmf"/><Relationship Id="rId13" Type="http://schemas.openxmlformats.org/officeDocument/2006/relationships/oleObject" Target="../embeddings/oleObject242.bin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12" Type="http://schemas.openxmlformats.org/officeDocument/2006/relationships/image" Target="../media/image34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wmf"/><Relationship Id="rId11" Type="http://schemas.openxmlformats.org/officeDocument/2006/relationships/oleObject" Target="../embeddings/oleObject241.bin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348.wmf"/><Relationship Id="rId4" Type="http://schemas.openxmlformats.org/officeDocument/2006/relationships/image" Target="../media/image345.wmf"/><Relationship Id="rId9" Type="http://schemas.openxmlformats.org/officeDocument/2006/relationships/oleObject" Target="../embeddings/oleObject240.bin"/><Relationship Id="rId14" Type="http://schemas.openxmlformats.org/officeDocument/2006/relationships/image" Target="../media/image350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w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357.wmf"/><Relationship Id="rId26" Type="http://schemas.openxmlformats.org/officeDocument/2006/relationships/image" Target="../media/image361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354.wmf"/><Relationship Id="rId17" Type="http://schemas.openxmlformats.org/officeDocument/2006/relationships/oleObject" Target="../embeddings/oleObject249.bin"/><Relationship Id="rId25" Type="http://schemas.openxmlformats.org/officeDocument/2006/relationships/oleObject" Target="../embeddings/oleObject253.bin"/><Relationship Id="rId2" Type="http://schemas.openxmlformats.org/officeDocument/2006/relationships/image" Target="../media/image6.jpeg"/><Relationship Id="rId16" Type="http://schemas.openxmlformats.org/officeDocument/2006/relationships/image" Target="../media/image356.wmf"/><Relationship Id="rId20" Type="http://schemas.openxmlformats.org/officeDocument/2006/relationships/image" Target="../media/image3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wmf"/><Relationship Id="rId11" Type="http://schemas.openxmlformats.org/officeDocument/2006/relationships/oleObject" Target="../embeddings/oleObject246.bin"/><Relationship Id="rId24" Type="http://schemas.openxmlformats.org/officeDocument/2006/relationships/image" Target="../media/image360.w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23" Type="http://schemas.openxmlformats.org/officeDocument/2006/relationships/oleObject" Target="../embeddings/oleObject252.bin"/><Relationship Id="rId28" Type="http://schemas.openxmlformats.org/officeDocument/2006/relationships/image" Target="../media/image362.wmf"/><Relationship Id="rId10" Type="http://schemas.openxmlformats.org/officeDocument/2006/relationships/image" Target="../media/image353.w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355.wmf"/><Relationship Id="rId22" Type="http://schemas.openxmlformats.org/officeDocument/2006/relationships/image" Target="../media/image359.wmf"/><Relationship Id="rId27" Type="http://schemas.openxmlformats.org/officeDocument/2006/relationships/oleObject" Target="../embeddings/oleObject254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wmf"/><Relationship Id="rId13" Type="http://schemas.openxmlformats.org/officeDocument/2006/relationships/oleObject" Target="../embeddings/oleObject260.bin"/><Relationship Id="rId18" Type="http://schemas.openxmlformats.org/officeDocument/2006/relationships/image" Target="../media/image372.wmf"/><Relationship Id="rId26" Type="http://schemas.openxmlformats.org/officeDocument/2006/relationships/image" Target="../media/image376.wmf"/><Relationship Id="rId3" Type="http://schemas.openxmlformats.org/officeDocument/2006/relationships/oleObject" Target="../embeddings/oleObject255.bin"/><Relationship Id="rId21" Type="http://schemas.openxmlformats.org/officeDocument/2006/relationships/oleObject" Target="../embeddings/oleObject264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369.wmf"/><Relationship Id="rId17" Type="http://schemas.openxmlformats.org/officeDocument/2006/relationships/oleObject" Target="../embeddings/oleObject262.bin"/><Relationship Id="rId25" Type="http://schemas.openxmlformats.org/officeDocument/2006/relationships/oleObject" Target="../embeddings/oleObject266.bin"/><Relationship Id="rId2" Type="http://schemas.openxmlformats.org/officeDocument/2006/relationships/image" Target="../media/image6.jpeg"/><Relationship Id="rId16" Type="http://schemas.openxmlformats.org/officeDocument/2006/relationships/image" Target="../media/image371.wmf"/><Relationship Id="rId20" Type="http://schemas.openxmlformats.org/officeDocument/2006/relationships/image" Target="../media/image37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wmf"/><Relationship Id="rId11" Type="http://schemas.openxmlformats.org/officeDocument/2006/relationships/oleObject" Target="../embeddings/oleObject259.bin"/><Relationship Id="rId24" Type="http://schemas.openxmlformats.org/officeDocument/2006/relationships/image" Target="../media/image375.wmf"/><Relationship Id="rId5" Type="http://schemas.openxmlformats.org/officeDocument/2006/relationships/oleObject" Target="../embeddings/oleObject256.bin"/><Relationship Id="rId15" Type="http://schemas.openxmlformats.org/officeDocument/2006/relationships/oleObject" Target="../embeddings/oleObject261.bin"/><Relationship Id="rId23" Type="http://schemas.openxmlformats.org/officeDocument/2006/relationships/oleObject" Target="../embeddings/oleObject265.bin"/><Relationship Id="rId28" Type="http://schemas.openxmlformats.org/officeDocument/2006/relationships/image" Target="../media/image377.wmf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63.bin"/><Relationship Id="rId4" Type="http://schemas.openxmlformats.org/officeDocument/2006/relationships/image" Target="../media/image365.wmf"/><Relationship Id="rId9" Type="http://schemas.openxmlformats.org/officeDocument/2006/relationships/oleObject" Target="../embeddings/oleObject258.bin"/><Relationship Id="rId14" Type="http://schemas.openxmlformats.org/officeDocument/2006/relationships/image" Target="../media/image370.wmf"/><Relationship Id="rId22" Type="http://schemas.openxmlformats.org/officeDocument/2006/relationships/image" Target="../media/image374.wmf"/><Relationship Id="rId27" Type="http://schemas.openxmlformats.org/officeDocument/2006/relationships/oleObject" Target="../embeddings/oleObject267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wmf"/><Relationship Id="rId13" Type="http://schemas.openxmlformats.org/officeDocument/2006/relationships/oleObject" Target="../embeddings/oleObject273.bin"/><Relationship Id="rId18" Type="http://schemas.openxmlformats.org/officeDocument/2006/relationships/image" Target="../media/image381.wmf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75.wmf"/><Relationship Id="rId17" Type="http://schemas.openxmlformats.org/officeDocument/2006/relationships/oleObject" Target="../embeddings/oleObject275.bin"/><Relationship Id="rId2" Type="http://schemas.openxmlformats.org/officeDocument/2006/relationships/image" Target="../media/image6.jpeg"/><Relationship Id="rId16" Type="http://schemas.openxmlformats.org/officeDocument/2006/relationships/image" Target="../media/image380.wmf"/><Relationship Id="rId20" Type="http://schemas.openxmlformats.org/officeDocument/2006/relationships/image" Target="../media/image38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10" Type="http://schemas.openxmlformats.org/officeDocument/2006/relationships/image" Target="../media/image379.wmf"/><Relationship Id="rId19" Type="http://schemas.openxmlformats.org/officeDocument/2006/relationships/oleObject" Target="../embeddings/oleObject276.bin"/><Relationship Id="rId4" Type="http://schemas.openxmlformats.org/officeDocument/2006/relationships/image" Target="../media/image378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376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wmf"/><Relationship Id="rId13" Type="http://schemas.openxmlformats.org/officeDocument/2006/relationships/oleObject" Target="../embeddings/oleObject282.bin"/><Relationship Id="rId18" Type="http://schemas.openxmlformats.org/officeDocument/2006/relationships/image" Target="../media/image390.wmf"/><Relationship Id="rId26" Type="http://schemas.openxmlformats.org/officeDocument/2006/relationships/image" Target="../media/image394.wmf"/><Relationship Id="rId3" Type="http://schemas.openxmlformats.org/officeDocument/2006/relationships/oleObject" Target="../embeddings/oleObject277.bin"/><Relationship Id="rId21" Type="http://schemas.openxmlformats.org/officeDocument/2006/relationships/oleObject" Target="../embeddings/oleObject286.bin"/><Relationship Id="rId7" Type="http://schemas.openxmlformats.org/officeDocument/2006/relationships/oleObject" Target="../embeddings/oleObject279.bin"/><Relationship Id="rId12" Type="http://schemas.openxmlformats.org/officeDocument/2006/relationships/image" Target="../media/image387.wmf"/><Relationship Id="rId17" Type="http://schemas.openxmlformats.org/officeDocument/2006/relationships/oleObject" Target="../embeddings/oleObject284.bin"/><Relationship Id="rId25" Type="http://schemas.openxmlformats.org/officeDocument/2006/relationships/oleObject" Target="../embeddings/oleObject288.bin"/><Relationship Id="rId2" Type="http://schemas.openxmlformats.org/officeDocument/2006/relationships/image" Target="../media/image6.jpeg"/><Relationship Id="rId16" Type="http://schemas.openxmlformats.org/officeDocument/2006/relationships/image" Target="../media/image389.wmf"/><Relationship Id="rId20" Type="http://schemas.openxmlformats.org/officeDocument/2006/relationships/image" Target="../media/image391.wmf"/><Relationship Id="rId29" Type="http://schemas.openxmlformats.org/officeDocument/2006/relationships/oleObject" Target="../embeddings/oleObject29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wmf"/><Relationship Id="rId11" Type="http://schemas.openxmlformats.org/officeDocument/2006/relationships/oleObject" Target="../embeddings/oleObject281.bin"/><Relationship Id="rId24" Type="http://schemas.openxmlformats.org/officeDocument/2006/relationships/image" Target="../media/image393.wmf"/><Relationship Id="rId32" Type="http://schemas.openxmlformats.org/officeDocument/2006/relationships/image" Target="../media/image397.wmf"/><Relationship Id="rId5" Type="http://schemas.openxmlformats.org/officeDocument/2006/relationships/oleObject" Target="../embeddings/oleObject278.bin"/><Relationship Id="rId15" Type="http://schemas.openxmlformats.org/officeDocument/2006/relationships/oleObject" Target="../embeddings/oleObject283.bin"/><Relationship Id="rId23" Type="http://schemas.openxmlformats.org/officeDocument/2006/relationships/oleObject" Target="../embeddings/oleObject287.bin"/><Relationship Id="rId28" Type="http://schemas.openxmlformats.org/officeDocument/2006/relationships/image" Target="../media/image395.wmf"/><Relationship Id="rId10" Type="http://schemas.openxmlformats.org/officeDocument/2006/relationships/image" Target="../media/image386.wmf"/><Relationship Id="rId19" Type="http://schemas.openxmlformats.org/officeDocument/2006/relationships/oleObject" Target="../embeddings/oleObject285.bin"/><Relationship Id="rId31" Type="http://schemas.openxmlformats.org/officeDocument/2006/relationships/oleObject" Target="../embeddings/oleObject291.bin"/><Relationship Id="rId4" Type="http://schemas.openxmlformats.org/officeDocument/2006/relationships/image" Target="../media/image383.wmf"/><Relationship Id="rId9" Type="http://schemas.openxmlformats.org/officeDocument/2006/relationships/oleObject" Target="../embeddings/oleObject280.bin"/><Relationship Id="rId14" Type="http://schemas.openxmlformats.org/officeDocument/2006/relationships/image" Target="../media/image388.wmf"/><Relationship Id="rId22" Type="http://schemas.openxmlformats.org/officeDocument/2006/relationships/image" Target="../media/image392.wmf"/><Relationship Id="rId27" Type="http://schemas.openxmlformats.org/officeDocument/2006/relationships/oleObject" Target="../embeddings/oleObject289.bin"/><Relationship Id="rId30" Type="http://schemas.openxmlformats.org/officeDocument/2006/relationships/image" Target="../media/image39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2351025" y="2510920"/>
            <a:ext cx="6525120" cy="2929298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53800" progId="Equation.DSMT4">
                  <p:embed/>
                </p:oleObj>
              </mc:Choice>
              <mc:Fallback>
                <p:oleObj name="Equation" r:id="rId14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200" imgH="253800" progId="Equation.DSMT4">
                  <p:embed/>
                </p:oleObj>
              </mc:Choice>
              <mc:Fallback>
                <p:oleObj name="Equation" r:id="rId8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440" imgH="266400" progId="Equation.DSMT4">
                  <p:embed/>
                </p:oleObj>
              </mc:Choice>
              <mc:Fallback>
                <p:oleObj name="Equation" r:id="rId6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045371"/>
              </p:ext>
            </p:extLst>
          </p:nvPr>
        </p:nvGraphicFramePr>
        <p:xfrm>
          <a:off x="2353936" y="158703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3936" y="158703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568027"/>
              </p:ext>
            </p:extLst>
          </p:nvPr>
        </p:nvGraphicFramePr>
        <p:xfrm>
          <a:off x="2353936" y="2331674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3936" y="2331674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</TotalTime>
  <Words>566</Words>
  <Application>Microsoft Office PowerPoint</Application>
  <PresentationFormat>Екран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Презентація PowerPoint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259</cp:revision>
  <cp:lastPrinted>2021-01-21T21:08:02Z</cp:lastPrinted>
  <dcterms:created xsi:type="dcterms:W3CDTF">2006-06-13T13:03:30Z</dcterms:created>
  <dcterms:modified xsi:type="dcterms:W3CDTF">2024-02-07T18:25:07Z</dcterms:modified>
</cp:coreProperties>
</file>